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8231188" cy="61737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1pPr>
    <a:lvl2pPr marL="41145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2pPr>
    <a:lvl3pPr marL="82291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3pPr>
    <a:lvl4pPr marL="123436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4pPr>
    <a:lvl5pPr marL="16458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5pPr>
    <a:lvl6pPr marL="2057281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6pPr>
    <a:lvl7pPr marL="2468737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7pPr>
    <a:lvl8pPr marL="2880193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8pPr>
    <a:lvl9pPr marL="3291649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45">
          <p15:clr>
            <a:srgbClr val="A4A3A4"/>
          </p15:clr>
        </p15:guide>
        <p15:guide id="2" pos="25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c Herzog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7" autoAdjust="0"/>
  </p:normalViewPr>
  <p:slideViewPr>
    <p:cSldViewPr>
      <p:cViewPr varScale="1">
        <p:scale>
          <a:sx n="117" d="100"/>
          <a:sy n="117" d="100"/>
        </p:scale>
        <p:origin x="1692" y="96"/>
      </p:cViewPr>
      <p:guideLst>
        <p:guide orient="horz" pos="1945"/>
        <p:guide pos="259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4DDC69E-C362-4642-AA7C-EDC99D50E0B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71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52881CC-9F38-498C-A2E2-836886D49A1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6092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11456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822912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234368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645825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057281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8737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80193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91649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881CC-9F38-498C-A2E2-836886D49A11}" type="slidenum">
              <a:rPr lang="ja-JP" altLang="en-US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0033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7339" y="1917880"/>
            <a:ext cx="6996510" cy="13233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4678" y="3498480"/>
            <a:ext cx="5761832" cy="15777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3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6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7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7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89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C3F3-94B9-40C0-8A49-10DDC82DBCB0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768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931B-EDBD-4598-B658-7F3F301CC654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405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73137" y="222946"/>
            <a:ext cx="1666244" cy="474181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0119" y="222946"/>
            <a:ext cx="4865832" cy="474181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FB91-B03B-4102-856F-5C50DEE1D6DF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023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B6F3-74B2-4A91-BBB6-A386C3594F89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472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0207" y="3967235"/>
            <a:ext cx="6996510" cy="12261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50207" y="2616715"/>
            <a:ext cx="6996510" cy="135051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12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2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37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449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562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674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7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899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0180-55FF-4CC3-9B05-098F04E84E58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78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0123" y="1296210"/>
            <a:ext cx="3265323" cy="366854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2632" y="1296210"/>
            <a:ext cx="3266753" cy="366854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646-42CA-4CBC-A377-697FC10FD98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90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1560" y="247239"/>
            <a:ext cx="7408069" cy="102896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11559" y="1381957"/>
            <a:ext cx="3636871" cy="57593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248" indent="0">
              <a:buNone/>
              <a:defRPr sz="1800" b="1"/>
            </a:lvl2pPr>
            <a:lvl3pPr marL="822495" indent="0">
              <a:buNone/>
              <a:defRPr sz="1600" b="1"/>
            </a:lvl3pPr>
            <a:lvl4pPr marL="1233744" indent="0">
              <a:buNone/>
              <a:defRPr sz="1400" b="1"/>
            </a:lvl4pPr>
            <a:lvl5pPr marL="1644991" indent="0">
              <a:buNone/>
              <a:defRPr sz="1400" b="1"/>
            </a:lvl5pPr>
            <a:lvl6pPr marL="2056239" indent="0">
              <a:buNone/>
              <a:defRPr sz="1400" b="1"/>
            </a:lvl6pPr>
            <a:lvl7pPr marL="2467486" indent="0">
              <a:buNone/>
              <a:defRPr sz="1400" b="1"/>
            </a:lvl7pPr>
            <a:lvl8pPr marL="2878732" indent="0">
              <a:buNone/>
              <a:defRPr sz="1400" b="1"/>
            </a:lvl8pPr>
            <a:lvl9pPr marL="3289981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11559" y="1957891"/>
            <a:ext cx="3636871" cy="355707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181334" y="1381957"/>
            <a:ext cx="3638299" cy="57593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248" indent="0">
              <a:buNone/>
              <a:defRPr sz="1800" b="1"/>
            </a:lvl2pPr>
            <a:lvl3pPr marL="822495" indent="0">
              <a:buNone/>
              <a:defRPr sz="1600" b="1"/>
            </a:lvl3pPr>
            <a:lvl4pPr marL="1233744" indent="0">
              <a:buNone/>
              <a:defRPr sz="1400" b="1"/>
            </a:lvl4pPr>
            <a:lvl5pPr marL="1644991" indent="0">
              <a:buNone/>
              <a:defRPr sz="1400" b="1"/>
            </a:lvl5pPr>
            <a:lvl6pPr marL="2056239" indent="0">
              <a:buNone/>
              <a:defRPr sz="1400" b="1"/>
            </a:lvl6pPr>
            <a:lvl7pPr marL="2467486" indent="0">
              <a:buNone/>
              <a:defRPr sz="1400" b="1"/>
            </a:lvl7pPr>
            <a:lvl8pPr marL="2878732" indent="0">
              <a:buNone/>
              <a:defRPr sz="1400" b="1"/>
            </a:lvl8pPr>
            <a:lvl9pPr marL="3289981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181334" y="1957891"/>
            <a:ext cx="3638299" cy="355707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94A4-144A-4912-AA7E-865B7A278216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090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5797-CA3B-400F-983A-DFD7419CD079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592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12FF-940E-4B4F-B5EB-59EFBAA3AF17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016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1564" y="245808"/>
            <a:ext cx="2708004" cy="104611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168" y="245813"/>
            <a:ext cx="4601463" cy="526915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11564" y="1291927"/>
            <a:ext cx="2708004" cy="4223043"/>
          </a:xfrm>
        </p:spPr>
        <p:txBody>
          <a:bodyPr/>
          <a:lstStyle>
            <a:lvl1pPr marL="0" indent="0">
              <a:buNone/>
              <a:defRPr sz="1300"/>
            </a:lvl1pPr>
            <a:lvl2pPr marL="411248" indent="0">
              <a:buNone/>
              <a:defRPr sz="1100"/>
            </a:lvl2pPr>
            <a:lvl3pPr marL="822495" indent="0">
              <a:buNone/>
              <a:defRPr sz="900"/>
            </a:lvl3pPr>
            <a:lvl4pPr marL="1233744" indent="0">
              <a:buNone/>
              <a:defRPr sz="800"/>
            </a:lvl4pPr>
            <a:lvl5pPr marL="1644991" indent="0">
              <a:buNone/>
              <a:defRPr sz="800"/>
            </a:lvl5pPr>
            <a:lvl6pPr marL="2056239" indent="0">
              <a:buNone/>
              <a:defRPr sz="800"/>
            </a:lvl6pPr>
            <a:lvl7pPr marL="2467486" indent="0">
              <a:buNone/>
              <a:defRPr sz="800"/>
            </a:lvl7pPr>
            <a:lvl8pPr marL="2878732" indent="0">
              <a:buNone/>
              <a:defRPr sz="800"/>
            </a:lvl8pPr>
            <a:lvl9pPr marL="3289981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C41B-8305-41C5-AB68-8BCB82AEBE80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740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3370" y="4321655"/>
            <a:ext cx="4938713" cy="51019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613370" y="551639"/>
            <a:ext cx="4938713" cy="3704273"/>
          </a:xfrm>
        </p:spPr>
        <p:txBody>
          <a:bodyPr/>
          <a:lstStyle>
            <a:lvl1pPr marL="0" indent="0">
              <a:buNone/>
              <a:defRPr sz="2900"/>
            </a:lvl1pPr>
            <a:lvl2pPr marL="411248" indent="0">
              <a:buNone/>
              <a:defRPr sz="2500"/>
            </a:lvl2pPr>
            <a:lvl3pPr marL="822495" indent="0">
              <a:buNone/>
              <a:defRPr sz="2200"/>
            </a:lvl3pPr>
            <a:lvl4pPr marL="1233744" indent="0">
              <a:buNone/>
              <a:defRPr sz="1800"/>
            </a:lvl4pPr>
            <a:lvl5pPr marL="1644991" indent="0">
              <a:buNone/>
              <a:defRPr sz="1800"/>
            </a:lvl5pPr>
            <a:lvl6pPr marL="2056239" indent="0">
              <a:buNone/>
              <a:defRPr sz="1800"/>
            </a:lvl6pPr>
            <a:lvl7pPr marL="2467486" indent="0">
              <a:buNone/>
              <a:defRPr sz="1800"/>
            </a:lvl7pPr>
            <a:lvl8pPr marL="2878732" indent="0">
              <a:buNone/>
              <a:defRPr sz="1800"/>
            </a:lvl8pPr>
            <a:lvl9pPr marL="3289981" indent="0">
              <a:buNone/>
              <a:defRPr sz="1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3370" y="4831847"/>
            <a:ext cx="4938713" cy="724562"/>
          </a:xfrm>
        </p:spPr>
        <p:txBody>
          <a:bodyPr/>
          <a:lstStyle>
            <a:lvl1pPr marL="0" indent="0">
              <a:buNone/>
              <a:defRPr sz="1300"/>
            </a:lvl1pPr>
            <a:lvl2pPr marL="411248" indent="0">
              <a:buNone/>
              <a:defRPr sz="1100"/>
            </a:lvl2pPr>
            <a:lvl3pPr marL="822495" indent="0">
              <a:buNone/>
              <a:defRPr sz="900"/>
            </a:lvl3pPr>
            <a:lvl4pPr marL="1233744" indent="0">
              <a:buNone/>
              <a:defRPr sz="800"/>
            </a:lvl4pPr>
            <a:lvl5pPr marL="1644991" indent="0">
              <a:buNone/>
              <a:defRPr sz="800"/>
            </a:lvl5pPr>
            <a:lvl6pPr marL="2056239" indent="0">
              <a:buNone/>
              <a:defRPr sz="800"/>
            </a:lvl6pPr>
            <a:lvl7pPr marL="2467486" indent="0">
              <a:buNone/>
              <a:defRPr sz="800"/>
            </a:lvl7pPr>
            <a:lvl8pPr marL="2878732" indent="0">
              <a:buNone/>
              <a:defRPr sz="800"/>
            </a:lvl8pPr>
            <a:lvl9pPr marL="3289981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DF61-DE99-41F8-B886-F6E900930AAF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425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11560" y="247239"/>
            <a:ext cx="7408069" cy="1028965"/>
          </a:xfrm>
          <a:prstGeom prst="rect">
            <a:avLst/>
          </a:prstGeom>
        </p:spPr>
        <p:txBody>
          <a:bodyPr vert="horz" lIns="82249" tIns="41125" rIns="82249" bIns="4112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11560" y="1440555"/>
            <a:ext cx="7408069" cy="4074415"/>
          </a:xfrm>
          <a:prstGeom prst="rect">
            <a:avLst/>
          </a:prstGeom>
        </p:spPr>
        <p:txBody>
          <a:bodyPr vert="horz" lIns="82249" tIns="41125" rIns="82249" bIns="4112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11563" y="5722191"/>
            <a:ext cx="1920611" cy="328697"/>
          </a:xfrm>
          <a:prstGeom prst="rect">
            <a:avLst/>
          </a:prstGeom>
        </p:spPr>
        <p:txBody>
          <a:bodyPr vert="horz" lIns="82249" tIns="41125" rIns="82249" bIns="4112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812323" y="5722191"/>
            <a:ext cx="2606543" cy="328697"/>
          </a:xfrm>
          <a:prstGeom prst="rect">
            <a:avLst/>
          </a:prstGeom>
        </p:spPr>
        <p:txBody>
          <a:bodyPr vert="horz" lIns="82249" tIns="41125" rIns="82249" bIns="4112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899022" y="5722191"/>
            <a:ext cx="1920611" cy="328697"/>
          </a:xfrm>
          <a:prstGeom prst="rect">
            <a:avLst/>
          </a:prstGeom>
        </p:spPr>
        <p:txBody>
          <a:bodyPr vert="horz" lIns="82249" tIns="41125" rIns="82249" bIns="4112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0D56A-C676-4AC9-88C5-29501BFC9F25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897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822495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8435" indent="-308435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8277" indent="-257029" algn="l" defTabSz="8224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119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9368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0615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1862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3111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4358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5606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248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495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3744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4991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6239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7486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8732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9981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engp.titech.ac.jp/bbs2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47242" y="998662"/>
            <a:ext cx="673613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＜配信</a:t>
            </a:r>
            <a:r>
              <a:rPr lang="ja-JP" altLang="en-US" b="1" dirty="0"/>
              <a:t>情報の制作に</a:t>
            </a:r>
            <a:r>
              <a:rPr lang="ja-JP" altLang="en-US" b="1" dirty="0" smtClean="0"/>
              <a:t>ついて＞</a:t>
            </a:r>
            <a:endParaRPr lang="en-US" altLang="ja-JP" b="1" dirty="0" smtClean="0"/>
          </a:p>
          <a:p>
            <a:endParaRPr lang="en-US" altLang="ja-JP" b="1" dirty="0" smtClean="0"/>
          </a:p>
          <a:p>
            <a:r>
              <a:rPr lang="ja-JP" altLang="en-US" dirty="0" smtClean="0"/>
              <a:t>フレームサイズ</a:t>
            </a:r>
            <a:r>
              <a:rPr lang="ja-JP" altLang="en-US" dirty="0"/>
              <a:t>：</a:t>
            </a:r>
            <a:r>
              <a:rPr lang="en-US" altLang="ja-JP" dirty="0"/>
              <a:t>W864×H648</a:t>
            </a:r>
            <a:r>
              <a:rPr lang="ja-JP" altLang="en-US" dirty="0"/>
              <a:t>（ピクセル）</a:t>
            </a:r>
            <a:br>
              <a:rPr lang="ja-JP" altLang="en-US" dirty="0"/>
            </a:br>
            <a:r>
              <a:rPr lang="ja-JP" altLang="en-US" dirty="0" smtClean="0"/>
              <a:t>データ</a:t>
            </a:r>
            <a:r>
              <a:rPr lang="ja-JP" altLang="en-US" dirty="0"/>
              <a:t>の保存形式：</a:t>
            </a:r>
            <a:r>
              <a:rPr lang="en-US" altLang="ja-JP" dirty="0" smtClean="0"/>
              <a:t>JPEG</a:t>
            </a: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※</a:t>
            </a:r>
            <a:r>
              <a:rPr lang="ja-JP" altLang="en-US" b="1" dirty="0" smtClean="0">
                <a:solidFill>
                  <a:srgbClr val="002060"/>
                </a:solidFill>
              </a:rPr>
              <a:t>この</a:t>
            </a:r>
            <a:r>
              <a:rPr lang="ja-JP" altLang="en-US" b="1" dirty="0">
                <a:solidFill>
                  <a:srgbClr val="002060"/>
                </a:solidFill>
              </a:rPr>
              <a:t>パワーポイントファイルに配信情報を作成していただく場合は</a:t>
            </a:r>
            <a:endParaRPr lang="en-US" altLang="ja-JP" b="1" dirty="0">
              <a:solidFill>
                <a:srgbClr val="002060"/>
              </a:solidFill>
            </a:endParaRPr>
          </a:p>
          <a:p>
            <a:r>
              <a:rPr lang="ja-JP" altLang="en-US" b="1" dirty="0" smtClean="0">
                <a:solidFill>
                  <a:srgbClr val="002060"/>
                </a:solidFill>
              </a:rPr>
              <a:t>　</a:t>
            </a:r>
            <a:r>
              <a:rPr lang="en-US" altLang="ja-JP" b="1" dirty="0" smtClean="0">
                <a:solidFill>
                  <a:srgbClr val="002060"/>
                </a:solidFill>
              </a:rPr>
              <a:t>JPEG</a:t>
            </a:r>
            <a:r>
              <a:rPr lang="ja-JP" altLang="en-US" b="1" dirty="0">
                <a:solidFill>
                  <a:srgbClr val="002060"/>
                </a:solidFill>
              </a:rPr>
              <a:t>で保存をお願い致します。</a:t>
            </a:r>
            <a:endParaRPr lang="en-US" altLang="ja-JP" b="1" dirty="0">
              <a:solidFill>
                <a:srgbClr val="002060"/>
              </a:solidFill>
            </a:endParaRPr>
          </a:p>
          <a:p>
            <a:r>
              <a:rPr lang="ja-JP" altLang="en-US" b="1" dirty="0" smtClean="0">
                <a:solidFill>
                  <a:srgbClr val="002060"/>
                </a:solidFill>
              </a:rPr>
              <a:t>　</a:t>
            </a:r>
            <a:r>
              <a:rPr lang="en-US" altLang="ja-JP" b="1" dirty="0" smtClean="0">
                <a:solidFill>
                  <a:srgbClr val="002060"/>
                </a:solidFill>
              </a:rPr>
              <a:t>JPEG</a:t>
            </a:r>
            <a:r>
              <a:rPr lang="ja-JP" altLang="en-US" b="1" dirty="0">
                <a:solidFill>
                  <a:srgbClr val="002060"/>
                </a:solidFill>
              </a:rPr>
              <a:t>のデータサイズは</a:t>
            </a:r>
            <a:r>
              <a:rPr lang="en-US" altLang="ja-JP" b="1" dirty="0">
                <a:solidFill>
                  <a:srgbClr val="002060"/>
                </a:solidFill>
              </a:rPr>
              <a:t>300KB</a:t>
            </a:r>
            <a:r>
              <a:rPr lang="ja-JP" altLang="en-US" b="1" dirty="0" err="1">
                <a:solidFill>
                  <a:srgbClr val="002060"/>
                </a:solidFill>
              </a:rPr>
              <a:t>までが</a:t>
            </a:r>
            <a:r>
              <a:rPr lang="ja-JP" altLang="en-US" b="1" dirty="0">
                <a:solidFill>
                  <a:srgbClr val="002060"/>
                </a:solidFill>
              </a:rPr>
              <a:t>望ましいです</a:t>
            </a:r>
            <a:r>
              <a:rPr lang="ja-JP" altLang="en-US" b="1" dirty="0" smtClean="0">
                <a:solidFill>
                  <a:srgbClr val="002060"/>
                </a:solidFill>
              </a:rPr>
              <a:t>。</a:t>
            </a:r>
            <a:endParaRPr lang="en-US" altLang="ja-JP" b="1" dirty="0" smtClean="0">
              <a:solidFill>
                <a:srgbClr val="002060"/>
              </a:solidFill>
            </a:endParaRPr>
          </a:p>
          <a:p>
            <a:r>
              <a:rPr lang="ja-JP" altLang="en-US" b="1" dirty="0">
                <a:solidFill>
                  <a:srgbClr val="002060"/>
                </a:solidFill>
              </a:rPr>
              <a:t>　</a:t>
            </a:r>
            <a:r>
              <a:rPr lang="ja-JP" altLang="en-US" b="1" dirty="0" smtClean="0">
                <a:solidFill>
                  <a:srgbClr val="002060"/>
                </a:solidFill>
              </a:rPr>
              <a:t>超えた場合は、配信できないことがあります。</a:t>
            </a:r>
            <a:endParaRPr lang="en-US" altLang="ja-JP" dirty="0">
              <a:solidFill>
                <a:prstClr val="black"/>
              </a:solidFill>
            </a:endParaRPr>
          </a:p>
          <a:p>
            <a:endParaRPr lang="en-US" altLang="ja-JP" b="1" dirty="0" smtClean="0">
              <a:solidFill>
                <a:srgbClr val="002060"/>
              </a:solidFill>
            </a:endParaRPr>
          </a:p>
          <a:p>
            <a:endParaRPr lang="en-US" altLang="ja-JP" dirty="0" smtClean="0"/>
          </a:p>
          <a:p>
            <a:r>
              <a:rPr lang="ja-JP" altLang="en-US" b="1" dirty="0" smtClean="0"/>
              <a:t>電子</a:t>
            </a:r>
            <a:r>
              <a:rPr lang="ja-JP" altLang="en-US" b="1" dirty="0"/>
              <a:t>掲示板（プラズマディスプレイ）配信の依頼方法・制作に</a:t>
            </a:r>
            <a:r>
              <a:rPr lang="ja-JP" altLang="en-US" b="1" dirty="0" smtClean="0"/>
              <a:t>ついて</a:t>
            </a:r>
            <a:endParaRPr lang="en-US" altLang="ja-JP" b="1" dirty="0" smtClean="0"/>
          </a:p>
          <a:p>
            <a:r>
              <a:rPr lang="ja-JP" altLang="en-US" dirty="0" smtClean="0"/>
              <a:t>自律</a:t>
            </a:r>
            <a:r>
              <a:rPr lang="ja-JP" altLang="en-US" dirty="0"/>
              <a:t>支援部門</a:t>
            </a:r>
            <a:r>
              <a:rPr lang="en-US" altLang="ja-JP" dirty="0" smtClean="0"/>
              <a:t>HP</a:t>
            </a:r>
            <a:r>
              <a:rPr lang="ja-JP" altLang="en-US" dirty="0" smtClean="0"/>
              <a:t>→</a:t>
            </a:r>
            <a:endParaRPr lang="en-US" altLang="ja-JP" dirty="0" smtClean="0"/>
          </a:p>
          <a:p>
            <a:r>
              <a:rPr lang="en-US" altLang="ja-JP" b="1" dirty="0" smtClean="0">
                <a:hlinkClick r:id="rId3"/>
              </a:rPr>
              <a:t>http</a:t>
            </a:r>
            <a:r>
              <a:rPr lang="en-US" altLang="ja-JP" b="1" dirty="0">
                <a:hlinkClick r:id="rId3"/>
              </a:rPr>
              <a:t>://</a:t>
            </a:r>
            <a:r>
              <a:rPr lang="en-US" altLang="ja-JP" b="1" dirty="0" smtClean="0">
                <a:hlinkClick r:id="rId3"/>
              </a:rPr>
              <a:t>www.siengp.titech.ac.jp/bbs2.html</a:t>
            </a:r>
            <a:endParaRPr lang="en-US" altLang="ja-JP" b="1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A0A74F7-6134-48B1-8F17-F17B71DAF7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15</Words>
  <Application>Microsoft Office PowerPoint</Application>
  <PresentationFormat>ユーザー設定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HP16-270Au</cp:lastModifiedBy>
  <cp:revision>9</cp:revision>
  <cp:lastPrinted>1601-01-01T00:00:00Z</cp:lastPrinted>
  <dcterms:created xsi:type="dcterms:W3CDTF">2015-04-20T08:05:45Z</dcterms:created>
  <dcterms:modified xsi:type="dcterms:W3CDTF">2018-08-02T02:15:44Z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TC010183731041</vt:lpwstr>
  </property>
</Properties>
</file>